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3CE0B8-582E-4427-93B8-B23AF32D7BB3}" v="2" dt="2022-12-14T09:03:55.0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7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s Hyldahl Brockhoff. LHBR" userId="5b38613d-ab30-4852-8b45-a42313776975" providerId="ADAL" clId="{B43CE0B8-582E-4427-93B8-B23AF32D7BB3}"/>
    <pc:docChg chg="custSel addSld modSld">
      <pc:chgData name="Lars Hyldahl Brockhoff. LHBR" userId="5b38613d-ab30-4852-8b45-a42313776975" providerId="ADAL" clId="{B43CE0B8-582E-4427-93B8-B23AF32D7BB3}" dt="2022-12-14T09:06:52.854" v="1207" actId="20577"/>
      <pc:docMkLst>
        <pc:docMk/>
      </pc:docMkLst>
      <pc:sldChg chg="addSp modSp mod modNotesTx">
        <pc:chgData name="Lars Hyldahl Brockhoff. LHBR" userId="5b38613d-ab30-4852-8b45-a42313776975" providerId="ADAL" clId="{B43CE0B8-582E-4427-93B8-B23AF32D7BB3}" dt="2022-12-14T09:03:13.761" v="726" actId="20577"/>
        <pc:sldMkLst>
          <pc:docMk/>
          <pc:sldMk cId="3762019939" sldId="258"/>
        </pc:sldMkLst>
        <pc:picChg chg="add mod">
          <ac:chgData name="Lars Hyldahl Brockhoff. LHBR" userId="5b38613d-ab30-4852-8b45-a42313776975" providerId="ADAL" clId="{B43CE0B8-582E-4427-93B8-B23AF32D7BB3}" dt="2022-12-14T08:59:16.042" v="3" actId="14100"/>
          <ac:picMkLst>
            <pc:docMk/>
            <pc:sldMk cId="3762019939" sldId="258"/>
            <ac:picMk id="3" creationId="{CDF46503-6366-4E95-B7E7-EFDF6077D72F}"/>
          </ac:picMkLst>
        </pc:picChg>
      </pc:sldChg>
      <pc:sldChg chg="addSp modSp new mod modNotesTx">
        <pc:chgData name="Lars Hyldahl Brockhoff. LHBR" userId="5b38613d-ab30-4852-8b45-a42313776975" providerId="ADAL" clId="{B43CE0B8-582E-4427-93B8-B23AF32D7BB3}" dt="2022-12-14T09:06:52.854" v="1207" actId="20577"/>
        <pc:sldMkLst>
          <pc:docMk/>
          <pc:sldMk cId="2618933544" sldId="259"/>
        </pc:sldMkLst>
        <pc:picChg chg="add mod">
          <ac:chgData name="Lars Hyldahl Brockhoff. LHBR" userId="5b38613d-ab30-4852-8b45-a42313776975" providerId="ADAL" clId="{B43CE0B8-582E-4427-93B8-B23AF32D7BB3}" dt="2022-12-14T09:03:56.858" v="729" actId="962"/>
          <ac:picMkLst>
            <pc:docMk/>
            <pc:sldMk cId="2618933544" sldId="259"/>
            <ac:picMk id="3" creationId="{95583219-9648-4B63-BDB6-22FA3DF4504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36C2F-309C-4015-8471-C8A3D07D8FA7}" type="datetimeFigureOut">
              <a:rPr lang="da-DK" smtClean="0"/>
              <a:t>14-12-2022</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3FCEB-19AC-43C6-BF97-6A0A8328FB5D}" type="slidenum">
              <a:rPr lang="da-DK" smtClean="0"/>
              <a:t>‹nr.›</a:t>
            </a:fld>
            <a:endParaRPr lang="da-DK"/>
          </a:p>
        </p:txBody>
      </p:sp>
    </p:spTree>
    <p:extLst>
      <p:ext uri="{BB962C8B-B14F-4D97-AF65-F5344CB8AC3E}">
        <p14:creationId xmlns:p14="http://schemas.microsoft.com/office/powerpoint/2010/main" val="16941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Portræt af opkræver Christian Andersen (1900-1972), der søgte om at få Birthe Marie Sofie Jensen i plads. Han var opkræver i Arbejdsmændenes Fagforening og medlem af Fællesledelsen.</a:t>
            </a:r>
          </a:p>
        </p:txBody>
      </p:sp>
      <p:sp>
        <p:nvSpPr>
          <p:cNvPr id="4" name="Pladsholder til slidenummer 3"/>
          <p:cNvSpPr>
            <a:spLocks noGrp="1"/>
          </p:cNvSpPr>
          <p:nvPr>
            <p:ph type="sldNum" sz="quarter" idx="5"/>
          </p:nvPr>
        </p:nvSpPr>
        <p:spPr/>
        <p:txBody>
          <a:bodyPr/>
          <a:lstStyle/>
          <a:p>
            <a:fld id="{4503FCEB-19AC-43C6-BF97-6A0A8328FB5D}" type="slidenum">
              <a:rPr lang="da-DK" smtClean="0"/>
              <a:t>1</a:t>
            </a:fld>
            <a:endParaRPr lang="da-DK"/>
          </a:p>
        </p:txBody>
      </p:sp>
    </p:spTree>
    <p:extLst>
      <p:ext uri="{BB962C8B-B14F-4D97-AF65-F5344CB8AC3E}">
        <p14:creationId xmlns:p14="http://schemas.microsoft.com/office/powerpoint/2010/main" val="20031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Kongensgade 60, hvor inkassator Christian Andersen boede. Her er det dog et senere foto, hvor Fona har hjemme i Ejendommen. Foto: 1978. EBA 12568</a:t>
            </a:r>
          </a:p>
        </p:txBody>
      </p:sp>
      <p:sp>
        <p:nvSpPr>
          <p:cNvPr id="4" name="Pladsholder til slidenummer 3"/>
          <p:cNvSpPr>
            <a:spLocks noGrp="1"/>
          </p:cNvSpPr>
          <p:nvPr>
            <p:ph type="sldNum" sz="quarter" idx="5"/>
          </p:nvPr>
        </p:nvSpPr>
        <p:spPr/>
        <p:txBody>
          <a:bodyPr/>
          <a:lstStyle/>
          <a:p>
            <a:fld id="{4503FCEB-19AC-43C6-BF97-6A0A8328FB5D}" type="slidenum">
              <a:rPr lang="da-DK" smtClean="0"/>
              <a:t>2</a:t>
            </a:fld>
            <a:endParaRPr lang="da-DK"/>
          </a:p>
        </p:txBody>
      </p:sp>
    </p:spTree>
    <p:extLst>
      <p:ext uri="{BB962C8B-B14F-4D97-AF65-F5344CB8AC3E}">
        <p14:creationId xmlns:p14="http://schemas.microsoft.com/office/powerpoint/2010/main" val="833653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Birthe Marie Sofie Jensens historie er tidstypisk. Familien var gået i stykker, da faderen var drikfældig. Forholdet til alkohol var væsentlig anderledes i 1930’erne og 1940’erne. Der blev drukket rigtig meget øl og brændevin. Og fortællingerne er mange. Arkivarens svigermor fortæller, at hun som lille pige måtte hente sin far om lørdagen, når han fik fri fra arbejde. Det var samtidig lønningsdag, så hun skulle som lille pige sikre at faderen ikke drak lønnen op samme dag, som den blev udbetalt. Dengang fik man sin løn i en pose, hver lørdag. Her skåles der på et af byens mange værtshuse. Foto: EBA 11084</a:t>
            </a:r>
          </a:p>
        </p:txBody>
      </p:sp>
      <p:sp>
        <p:nvSpPr>
          <p:cNvPr id="4" name="Pladsholder til slidenummer 3"/>
          <p:cNvSpPr>
            <a:spLocks noGrp="1"/>
          </p:cNvSpPr>
          <p:nvPr>
            <p:ph type="sldNum" sz="quarter" idx="5"/>
          </p:nvPr>
        </p:nvSpPr>
        <p:spPr/>
        <p:txBody>
          <a:bodyPr/>
          <a:lstStyle/>
          <a:p>
            <a:fld id="{4503FCEB-19AC-43C6-BF97-6A0A8328FB5D}" type="slidenum">
              <a:rPr lang="da-DK" smtClean="0"/>
              <a:t>3</a:t>
            </a:fld>
            <a:endParaRPr lang="da-DK"/>
          </a:p>
        </p:txBody>
      </p:sp>
    </p:spTree>
    <p:extLst>
      <p:ext uri="{BB962C8B-B14F-4D97-AF65-F5344CB8AC3E}">
        <p14:creationId xmlns:p14="http://schemas.microsoft.com/office/powerpoint/2010/main" val="3534880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store alkoholforbrug i Esbjerg betød også, at der opstod mange afholdsforeninger. Folk gik sammen og kæmpede imod det stigende alkoholforbrug. En typisk konfirmationsgave kunne være et medlemskab af en afholdsforening og et par kunstige tænder (sidstnævnte er dog en lidt anden historie). Her er det ungdomsforbundet under Danmarks Good </a:t>
            </a:r>
            <a:r>
              <a:rPr lang="da-DK" dirty="0" err="1"/>
              <a:t>Templar</a:t>
            </a:r>
            <a:r>
              <a:rPr lang="da-DK" dirty="0"/>
              <a:t>, der i 1936 holdt deres årsmøde i Esbjerg, hvor den del af deltagerne her ses foran afholdslogen i Norgesgade 23.  </a:t>
            </a:r>
            <a:r>
              <a:rPr lang="da-DK"/>
              <a:t>Foto: EBA 104438</a:t>
            </a:r>
            <a:endParaRPr lang="da-DK" dirty="0"/>
          </a:p>
        </p:txBody>
      </p:sp>
      <p:sp>
        <p:nvSpPr>
          <p:cNvPr id="4" name="Pladsholder til slidenummer 3"/>
          <p:cNvSpPr>
            <a:spLocks noGrp="1"/>
          </p:cNvSpPr>
          <p:nvPr>
            <p:ph type="sldNum" sz="quarter" idx="5"/>
          </p:nvPr>
        </p:nvSpPr>
        <p:spPr/>
        <p:txBody>
          <a:bodyPr/>
          <a:lstStyle/>
          <a:p>
            <a:fld id="{4503FCEB-19AC-43C6-BF97-6A0A8328FB5D}" type="slidenum">
              <a:rPr lang="da-DK" smtClean="0"/>
              <a:t>4</a:t>
            </a:fld>
            <a:endParaRPr lang="da-DK"/>
          </a:p>
        </p:txBody>
      </p:sp>
    </p:spTree>
    <p:extLst>
      <p:ext uri="{BB962C8B-B14F-4D97-AF65-F5344CB8AC3E}">
        <p14:creationId xmlns:p14="http://schemas.microsoft.com/office/powerpoint/2010/main" val="1565574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8534F-633B-4406-8C41-141CC8A7DFEC}"/>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E7079F5-A59A-4D98-ADEB-231A5A542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173F20A-025A-445A-9944-725F6753C45B}"/>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5" name="Pladsholder til sidefod 4">
            <a:extLst>
              <a:ext uri="{FF2B5EF4-FFF2-40B4-BE49-F238E27FC236}">
                <a16:creationId xmlns:a16="http://schemas.microsoft.com/office/drawing/2014/main" id="{824166B3-4DE1-4D29-AFE9-39A337497D3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631BE69-B03D-4C6F-BF3E-B077A8041E38}"/>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2832226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B35205-3D39-4483-9711-C2C35BC39D5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BF403D1-1B3F-4B6F-A9BB-2F4B94D0863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CDEF38D-CEC5-4A27-BA5B-BDCDFA0F9EFE}"/>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5" name="Pladsholder til sidefod 4">
            <a:extLst>
              <a:ext uri="{FF2B5EF4-FFF2-40B4-BE49-F238E27FC236}">
                <a16:creationId xmlns:a16="http://schemas.microsoft.com/office/drawing/2014/main" id="{E9BE6C10-BEBC-469B-A4FF-6D59C08025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33BA93A-A4FF-44BE-A807-0B1C32C757F0}"/>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184495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6C7335-0CB7-4867-8D3A-9A6F91E71834}"/>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9F8D8728-2719-4DD1-BFF2-A8E4D426FC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6BDCDC7-FF8B-4C8E-B9A2-1B756CC375FE}"/>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5" name="Pladsholder til sidefod 4">
            <a:extLst>
              <a:ext uri="{FF2B5EF4-FFF2-40B4-BE49-F238E27FC236}">
                <a16:creationId xmlns:a16="http://schemas.microsoft.com/office/drawing/2014/main" id="{804CFE55-B5C1-4280-A059-FE6D2A1537B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A559684-07DB-4B24-BD17-654E3BE8410D}"/>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117600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53980-2729-4F4A-9DE6-C3DEA0FA312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B1269B3-58D7-48A4-9723-C24CB7D89AD6}"/>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C949402F-5C47-460E-87C0-F45DAA139E9A}"/>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09EE3D3-A1C9-4B3F-B4AC-7B25F6A28409}"/>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6" name="Pladsholder til sidefod 5">
            <a:extLst>
              <a:ext uri="{FF2B5EF4-FFF2-40B4-BE49-F238E27FC236}">
                <a16:creationId xmlns:a16="http://schemas.microsoft.com/office/drawing/2014/main" id="{39D4D35A-9974-45FD-B40F-4E6EAB4A88E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F874CA3-0D42-4026-8F15-3E72D9E255CA}"/>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1869512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DE2405-939D-4829-AEB3-5D508305681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1F7E72E-5C3C-49C4-8CE2-49313EB6CF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CA902BA-B57B-4AB9-A790-911B962C7CD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57E621A-E532-4635-B5BA-EB8353B359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E312ED4E-6F27-4AAA-9E3B-56EAFCFE309C}"/>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539C5E8-D40C-4A4A-8A5E-AE2522602A6F}"/>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8" name="Pladsholder til sidefod 7">
            <a:extLst>
              <a:ext uri="{FF2B5EF4-FFF2-40B4-BE49-F238E27FC236}">
                <a16:creationId xmlns:a16="http://schemas.microsoft.com/office/drawing/2014/main" id="{DFBA2615-749C-43B3-83FA-CA4CC68A5FA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A5C2183-5D0A-441A-98F6-075691CDE0CC}"/>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4279209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20B47C-8D8B-4571-BFFD-7C7C554C90E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23F99365-6683-419C-AFAC-77694745450B}"/>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4" name="Pladsholder til sidefod 3">
            <a:extLst>
              <a:ext uri="{FF2B5EF4-FFF2-40B4-BE49-F238E27FC236}">
                <a16:creationId xmlns:a16="http://schemas.microsoft.com/office/drawing/2014/main" id="{A5F28EB5-9B41-4338-AA27-F6CA9D0818D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79EB1816-D090-4A60-A214-019CF559476D}"/>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974204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F3F4E008-4744-4137-A7C9-513BC58606CC}"/>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3" name="Pladsholder til sidefod 2">
            <a:extLst>
              <a:ext uri="{FF2B5EF4-FFF2-40B4-BE49-F238E27FC236}">
                <a16:creationId xmlns:a16="http://schemas.microsoft.com/office/drawing/2014/main" id="{C1ECB945-B452-47F6-9D90-EEA31373730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0211EAE-CDC6-4FDB-B3B2-4CE077D7D0FF}"/>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385090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A54A9-11C8-4CE3-9279-A89CAA9BE5F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EA9CFA41-8DA7-4C90-A4AE-9CEBB649F8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A802E4B-EFC2-41FA-B996-3647C2ECA3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93C1EA1-1385-48AA-94AB-B614B3021961}"/>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6" name="Pladsholder til sidefod 5">
            <a:extLst>
              <a:ext uri="{FF2B5EF4-FFF2-40B4-BE49-F238E27FC236}">
                <a16:creationId xmlns:a16="http://schemas.microsoft.com/office/drawing/2014/main" id="{2C6254CE-EB5F-43FD-AE76-5F05BA9D526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1F1F7C5-0EAF-4999-BFFA-93E5118CAB95}"/>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1486357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66C44-51B3-410A-908E-E3366CA9A45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BD6C510-5EA9-4638-9AF5-25C1D3308F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068F616-9148-4656-9431-EA2ADB4F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356582B-6A73-4710-80E8-99ECB6E3FA14}"/>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6" name="Pladsholder til sidefod 5">
            <a:extLst>
              <a:ext uri="{FF2B5EF4-FFF2-40B4-BE49-F238E27FC236}">
                <a16:creationId xmlns:a16="http://schemas.microsoft.com/office/drawing/2014/main" id="{292E1895-BB74-4BF1-9636-26212A61E94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DFF32B4-3B20-498F-85B5-7AF5E7F9A94D}"/>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405848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C28768-2A64-401C-A5A0-81D596B02A4A}"/>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F181C19-D0A7-43F9-A6BF-37E6DB882D2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490B81F-8673-4985-B1B6-EA5333C998FA}"/>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5" name="Pladsholder til sidefod 4">
            <a:extLst>
              <a:ext uri="{FF2B5EF4-FFF2-40B4-BE49-F238E27FC236}">
                <a16:creationId xmlns:a16="http://schemas.microsoft.com/office/drawing/2014/main" id="{A84E3662-6534-45EB-A65E-34F093837AF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2572657-7B6E-439E-B030-4D102BB2F907}"/>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627393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BB1273C-85E9-4EA6-81F1-4CF5E18F555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8C102C5-C225-4EBB-9BBA-2C5A95D5524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F91CF5F-B0FE-4E6A-9EFE-FBA355B08CDC}"/>
              </a:ext>
            </a:extLst>
          </p:cNvPr>
          <p:cNvSpPr>
            <a:spLocks noGrp="1"/>
          </p:cNvSpPr>
          <p:nvPr>
            <p:ph type="dt" sz="half" idx="10"/>
          </p:nvPr>
        </p:nvSpPr>
        <p:spPr/>
        <p:txBody>
          <a:bodyPr/>
          <a:lstStyle/>
          <a:p>
            <a:fld id="{2069C10C-238B-4F3C-9D10-A0C5E008628F}" type="datetimeFigureOut">
              <a:rPr lang="da-DK" smtClean="0"/>
              <a:t>14-12-2022</a:t>
            </a:fld>
            <a:endParaRPr lang="da-DK"/>
          </a:p>
        </p:txBody>
      </p:sp>
      <p:sp>
        <p:nvSpPr>
          <p:cNvPr id="5" name="Pladsholder til sidefod 4">
            <a:extLst>
              <a:ext uri="{FF2B5EF4-FFF2-40B4-BE49-F238E27FC236}">
                <a16:creationId xmlns:a16="http://schemas.microsoft.com/office/drawing/2014/main" id="{F47EB6AB-8FFB-412B-A1D8-98DE805A353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6248E9C-8DDB-4BC7-B586-9D8FBA1F5C6B}"/>
              </a:ext>
            </a:extLst>
          </p:cNvPr>
          <p:cNvSpPr>
            <a:spLocks noGrp="1"/>
          </p:cNvSpPr>
          <p:nvPr>
            <p:ph type="sldNum" sz="quarter" idx="12"/>
          </p:nvPr>
        </p:nvSpPr>
        <p:spPr/>
        <p:txBody>
          <a:bodyPr/>
          <a:lstStyle/>
          <a:p>
            <a:fld id="{AABDAF32-D31F-4F51-BE37-961BE9635838}" type="slidenum">
              <a:rPr lang="da-DK" smtClean="0"/>
              <a:t>‹nr.›</a:t>
            </a:fld>
            <a:endParaRPr lang="da-DK"/>
          </a:p>
        </p:txBody>
      </p:sp>
    </p:spTree>
    <p:extLst>
      <p:ext uri="{BB962C8B-B14F-4D97-AF65-F5344CB8AC3E}">
        <p14:creationId xmlns:p14="http://schemas.microsoft.com/office/powerpoint/2010/main" val="496477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43987FD-9262-4535-B7D4-3450080258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C7D1F14-E550-4825-987A-94C206C36D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12C51FB-8753-474D-ADA4-888F42CA3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69C10C-238B-4F3C-9D10-A0C5E008628F}" type="datetimeFigureOut">
              <a:rPr lang="da-DK" smtClean="0"/>
              <a:t>14-12-2022</a:t>
            </a:fld>
            <a:endParaRPr lang="da-DK"/>
          </a:p>
        </p:txBody>
      </p:sp>
      <p:sp>
        <p:nvSpPr>
          <p:cNvPr id="5" name="Pladsholder til sidefod 4">
            <a:extLst>
              <a:ext uri="{FF2B5EF4-FFF2-40B4-BE49-F238E27FC236}">
                <a16:creationId xmlns:a16="http://schemas.microsoft.com/office/drawing/2014/main" id="{FD1C16C2-9E09-46A0-846B-93830C8A7A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C09EE953-977C-4E50-8A18-36236E68C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BDAF32-D31F-4F51-BE37-961BE9635838}" type="slidenum">
              <a:rPr lang="da-DK" smtClean="0"/>
              <a:t>‹nr.›</a:t>
            </a:fld>
            <a:endParaRPr lang="da-DK"/>
          </a:p>
        </p:txBody>
      </p:sp>
    </p:spTree>
    <p:extLst>
      <p:ext uri="{BB962C8B-B14F-4D97-AF65-F5344CB8AC3E}">
        <p14:creationId xmlns:p14="http://schemas.microsoft.com/office/powerpoint/2010/main" val="3782099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væg, person, mand, beklædning&#10;&#10;Automatisk genereret beskrivelse">
            <a:extLst>
              <a:ext uri="{FF2B5EF4-FFF2-40B4-BE49-F238E27FC236}">
                <a16:creationId xmlns:a16="http://schemas.microsoft.com/office/drawing/2014/main" id="{C43F003F-9E96-4438-8B51-73A9C9224E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9208" y="0"/>
            <a:ext cx="5053584" cy="6858000"/>
          </a:xfrm>
          <a:prstGeom prst="rect">
            <a:avLst/>
          </a:prstGeom>
        </p:spPr>
      </p:pic>
    </p:spTree>
    <p:extLst>
      <p:ext uri="{BB962C8B-B14F-4D97-AF65-F5344CB8AC3E}">
        <p14:creationId xmlns:p14="http://schemas.microsoft.com/office/powerpoint/2010/main" val="358302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bygning, udendørs, vej&#10;&#10;Automatisk genereret beskrivelse">
            <a:extLst>
              <a:ext uri="{FF2B5EF4-FFF2-40B4-BE49-F238E27FC236}">
                <a16:creationId xmlns:a16="http://schemas.microsoft.com/office/drawing/2014/main" id="{DF043F7A-8D61-405E-AB43-5DBE034054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 y="9525"/>
            <a:ext cx="10715625" cy="6838950"/>
          </a:xfrm>
          <a:prstGeom prst="rect">
            <a:avLst/>
          </a:prstGeom>
        </p:spPr>
      </p:pic>
    </p:spTree>
    <p:extLst>
      <p:ext uri="{BB962C8B-B14F-4D97-AF65-F5344CB8AC3E}">
        <p14:creationId xmlns:p14="http://schemas.microsoft.com/office/powerpoint/2010/main" val="2458679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CDF46503-6366-4E95-B7E7-EFDF6077D7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367" y="0"/>
            <a:ext cx="10851266" cy="6858000"/>
          </a:xfrm>
          <a:prstGeom prst="rect">
            <a:avLst/>
          </a:prstGeom>
        </p:spPr>
      </p:pic>
    </p:spTree>
    <p:extLst>
      <p:ext uri="{BB962C8B-B14F-4D97-AF65-F5344CB8AC3E}">
        <p14:creationId xmlns:p14="http://schemas.microsoft.com/office/powerpoint/2010/main" val="3762019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person, udendørs, poserer&#10;&#10;Automatisk genereret beskrivelse">
            <a:extLst>
              <a:ext uri="{FF2B5EF4-FFF2-40B4-BE49-F238E27FC236}">
                <a16:creationId xmlns:a16="http://schemas.microsoft.com/office/drawing/2014/main" id="{95583219-9648-4B63-BDB6-22FA3DF450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 y="0"/>
            <a:ext cx="10715625" cy="6858000"/>
          </a:xfrm>
          <a:prstGeom prst="rect">
            <a:avLst/>
          </a:prstGeom>
        </p:spPr>
      </p:pic>
    </p:spTree>
    <p:extLst>
      <p:ext uri="{BB962C8B-B14F-4D97-AF65-F5344CB8AC3E}">
        <p14:creationId xmlns:p14="http://schemas.microsoft.com/office/powerpoint/2010/main" val="261893354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267</Words>
  <Application>Microsoft Office PowerPoint</Application>
  <PresentationFormat>Widescreen</PresentationFormat>
  <Paragraphs>8</Paragraphs>
  <Slides>4</Slides>
  <Notes>4</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4</vt:i4>
      </vt:variant>
    </vt:vector>
  </HeadingPairs>
  <TitlesOfParts>
    <vt:vector size="8" baseType="lpstr">
      <vt:lpstr>Arial</vt:lpstr>
      <vt:lpstr>Calibri</vt:lpstr>
      <vt:lpstr>Calibri Light</vt:lpstr>
      <vt:lpstr>Office-tema</vt:lpstr>
      <vt:lpstr>PowerPoint-præsentation</vt:lpstr>
      <vt:lpstr>PowerPoint-præsentation</vt:lpstr>
      <vt:lpstr>PowerPoint-præsentation</vt:lpstr>
      <vt:lpstr>PowerPoint-præsentation</vt:lpstr>
    </vt:vector>
  </TitlesOfParts>
  <Company>Esbjerg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Lars Hyldahl Brockhoff. LHBR</dc:creator>
  <cp:lastModifiedBy>Lars Hyldahl Brockhoff. LHBR</cp:lastModifiedBy>
  <cp:revision>1</cp:revision>
  <dcterms:created xsi:type="dcterms:W3CDTF">2022-12-14T08:47:58Z</dcterms:created>
  <dcterms:modified xsi:type="dcterms:W3CDTF">2022-12-14T09:06:55Z</dcterms:modified>
</cp:coreProperties>
</file>